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65781" cy="1777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75" y="4077072"/>
            <a:ext cx="115252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8064896" cy="623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09787"/>
            <a:ext cx="11639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38362"/>
            <a:ext cx="116109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836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4647"/>
            <a:ext cx="11017224" cy="5436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249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639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7794680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28787"/>
            <a:ext cx="116490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811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86582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76400"/>
            <a:ext cx="118110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04664"/>
            <a:ext cx="7560840" cy="6132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62112"/>
            <a:ext cx="110490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00162"/>
            <a:ext cx="111252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73518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82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2088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9505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90990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1054" y="261354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7403" y="555351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0486" y="403722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9367" y="402565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53128" cy="5458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060848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8404" y="2905800"/>
            <a:ext cx="7271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4232" y="4456807"/>
            <a:ext cx="9976384" cy="2270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9262"/>
            <a:ext cx="11687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7301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868" y="357301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9420" y="4441117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66987"/>
            <a:ext cx="116490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0100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6505" y="350100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64482"/>
            <a:ext cx="10187880" cy="50608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301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606" y="357301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2766" y="429064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4893" y="574905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1632" y="574905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15" y="1212556"/>
            <a:ext cx="4968551" cy="22884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181" y="3501008"/>
            <a:ext cx="10593427" cy="3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0"/>
            <a:ext cx="7992888" cy="66974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3084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581275"/>
            <a:ext cx="94964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